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notesMasterIdLst>
    <p:notesMasterId r:id="rId12"/>
  </p:notesMasterIdLst>
  <p:handoutMasterIdLst>
    <p:handoutMasterId r:id="rId13"/>
  </p:handoutMasterIdLst>
  <p:sldIdLst>
    <p:sldId id="267" r:id="rId2"/>
    <p:sldId id="265" r:id="rId3"/>
    <p:sldId id="257" r:id="rId4"/>
    <p:sldId id="264" r:id="rId5"/>
    <p:sldId id="259" r:id="rId6"/>
    <p:sldId id="260" r:id="rId7"/>
    <p:sldId id="261" r:id="rId8"/>
    <p:sldId id="262" r:id="rId9"/>
    <p:sldId id="266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4613"/>
  </p:normalViewPr>
  <p:slideViewPr>
    <p:cSldViewPr snapToGrid="0" snapToObjects="1">
      <p:cViewPr>
        <p:scale>
          <a:sx n="119" d="100"/>
          <a:sy n="119" d="100"/>
        </p:scale>
        <p:origin x="172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07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0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</a:rPr>
              <a:t>ПРОДВИНУТЫЙ УРОВЕНЬ</a:t>
            </a: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7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7875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5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03372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3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8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9076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071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66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4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Обнаружение застревания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459013" y="4560129"/>
            <a:ext cx="2225974" cy="1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368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Этот урок создан </a:t>
            </a:r>
            <a:r>
              <a:rPr lang="en-US" dirty="0"/>
              <a:t>Sanjay </a:t>
            </a:r>
            <a:r>
              <a:rPr lang="en-US" dirty="0" err="1"/>
              <a:t>Seshan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Arvind </a:t>
            </a:r>
            <a:r>
              <a:rPr lang="en-US" dirty="0" err="1"/>
              <a:t>Seshan</a:t>
            </a:r>
            <a:endParaRPr lang="ru-RU" dirty="0"/>
          </a:p>
          <a:p>
            <a:r>
              <a:rPr lang="ru-RU" dirty="0"/>
              <a:t>Код создан </a:t>
            </a:r>
            <a:r>
              <a:rPr lang="en-US" dirty="0"/>
              <a:t>Hoosier </a:t>
            </a:r>
            <a:r>
              <a:rPr lang="en-US" dirty="0" err="1"/>
              <a:t>Girlz</a:t>
            </a:r>
            <a:r>
              <a:rPr lang="en-US" dirty="0"/>
              <a:t>, </a:t>
            </a:r>
            <a:r>
              <a:rPr lang="ru-RU" dirty="0"/>
              <a:t>и</a:t>
            </a:r>
            <a:r>
              <a:rPr lang="en-US" dirty="0"/>
              <a:t> Sanjay </a:t>
            </a:r>
            <a:r>
              <a:rPr lang="ru-RU" dirty="0"/>
              <a:t>и </a:t>
            </a:r>
            <a:r>
              <a:rPr lang="en-US" dirty="0"/>
              <a:t>Arvind </a:t>
            </a:r>
            <a:r>
              <a:rPr lang="en-US" dirty="0" err="1"/>
              <a:t>Seshan</a:t>
            </a:r>
            <a:endParaRPr lang="en-US" dirty="0"/>
          </a:p>
          <a:p>
            <a:r>
              <a:rPr lang="ru-RU" dirty="0"/>
              <a:t>Больше уроков доступно на сайте  </a:t>
            </a:r>
            <a:r>
              <a:rPr lang="en-US" dirty="0"/>
              <a:t>mindlesson.ru </a:t>
            </a:r>
            <a:r>
              <a:rPr lang="ru-RU" dirty="0"/>
              <a:t>и </a:t>
            </a:r>
            <a:r>
              <a:rPr lang="en-US" dirty="0"/>
              <a:t>ev3lessons.com</a:t>
            </a:r>
            <a:endParaRPr lang="ru-RU" dirty="0"/>
          </a:p>
          <a:p>
            <a:r>
              <a:rPr lang="ru-RU" dirty="0"/>
              <a:t>Перевод осуществил: Абай Владимир</a:t>
            </a:r>
            <a:r>
              <a:rPr lang="en-US" dirty="0"/>
              <a:t>, abayvladimir@hotmail.com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Благодарность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111" y="431284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 этом занятии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Узнаем что такое обнаружение застревания и почему это может быть полезным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Узнаем как обнаружение застревания поможет роботу оправиться после сбоя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Научимся переходить к следующему блоку даже если робот застрял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</a:pP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Пререквизиты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блоки математики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Шины данных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Логические операции и принятие решений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Циклы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Блоки движения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64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98" y="1504370"/>
            <a:ext cx="4304656" cy="5057932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Обнаружение застревания – программа, которая останавливает мотор, когда он застревает</a:t>
            </a:r>
            <a:endParaRPr lang="en-US" dirty="0"/>
          </a:p>
          <a:p>
            <a:r>
              <a:rPr lang="ru-RU" dirty="0"/>
              <a:t>Если вы участвуете в соревнованиях, вам скорее всего нужно поправлять робота и получать штраф, если робот застрянет</a:t>
            </a:r>
            <a:endParaRPr lang="en-US" dirty="0"/>
          </a:p>
          <a:p>
            <a:r>
              <a:rPr lang="ru-RU" dirty="0"/>
              <a:t>Если вы используете технику обнаружения застревания</a:t>
            </a:r>
            <a:r>
              <a:rPr lang="en-US" dirty="0"/>
              <a:t>, </a:t>
            </a:r>
            <a:r>
              <a:rPr lang="ru-RU" dirty="0"/>
              <a:t>ваш робот продолжит исполнять следующие блоки</a:t>
            </a:r>
            <a:endParaRPr lang="en-US" dirty="0"/>
          </a:p>
          <a:p>
            <a:r>
              <a:rPr lang="ru-RU" dirty="0"/>
              <a:t>В видео робот должен опустить манипулятор, прежде чем он скажет </a:t>
            </a:r>
            <a:r>
              <a:rPr lang="en-US" dirty="0"/>
              <a:t>“Good job”. </a:t>
            </a:r>
            <a:r>
              <a:rPr lang="ru-RU" dirty="0"/>
              <a:t>Однако, если двигатель застревает, то он никогда не скажет «Хорошая работа».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Что такое обнаружение застревания и как этим пользоваться</a:t>
            </a:r>
            <a:r>
              <a:rPr lang="en-US" dirty="0"/>
              <a:t>?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53592" y="5915971"/>
            <a:ext cx="43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/>
              <a:t>Нажмите на видео, чтобы узнать</a:t>
            </a:r>
          </a:p>
          <a:p>
            <a:pPr algn="ctr"/>
            <a:r>
              <a:rPr lang="ru-RU" b="1" dirty="0"/>
              <a:t>об обнаружении застревании</a:t>
            </a:r>
            <a:endParaRPr lang="en-US" b="1" dirty="0"/>
          </a:p>
        </p:txBody>
      </p:sp>
      <p:pic>
        <p:nvPicPr>
          <p:cNvPr id="8" name="stallDetection(subtiteled)">
            <a:hlinkClick r:id="" action="ppaction://media"/>
            <a:extLst>
              <a:ext uri="{FF2B5EF4-FFF2-40B4-BE49-F238E27FC236}">
                <a16:creationId xmlns:a16="http://schemas.microsoft.com/office/drawing/2014/main" id="{43F6F0ED-7C32-40C3-B68D-6CA981C3D1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2746" y="2296862"/>
            <a:ext cx="4857490" cy="273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Degrees </a:t>
            </a:r>
            <a:r>
              <a:rPr lang="ru-RU" dirty="0"/>
              <a:t>и</a:t>
            </a:r>
            <a:r>
              <a:rPr lang="en-US" dirty="0"/>
              <a:t> Move Seconds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6760" y="1566107"/>
            <a:ext cx="8351811" cy="491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В нашем уроке «Блоки движения» в Продолжающем уровне, мы сказали, что при использовании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Move Degrees, </a:t>
            </a: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ваш мотор может застрять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Мы говорили вам, что </a:t>
            </a:r>
            <a:r>
              <a:rPr lang="ru-RU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Move</a:t>
            </a: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Seconds</a:t>
            </a: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помогает избежать застреваний, но не так точно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Это единственный выбор?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Как вы можете использовать </a:t>
            </a:r>
            <a:r>
              <a:rPr lang="ru-RU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Move</a:t>
            </a: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Degrees</a:t>
            </a: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и предотвращать застревания?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ru-R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Мы покажем вам как, на это уроке</a:t>
            </a:r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85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 этом уроке вам нужен манипулятор, подключенный к мотору</a:t>
            </a:r>
            <a:endParaRPr lang="en-US" dirty="0"/>
          </a:p>
          <a:p>
            <a:r>
              <a:rPr lang="ru-RU" dirty="0"/>
              <a:t>Мы должны настроить код на использование среднего мотора, подключенный к порту А</a:t>
            </a:r>
            <a:r>
              <a:rPr lang="en-US" dirty="0"/>
              <a:t> – </a:t>
            </a:r>
            <a:r>
              <a:rPr lang="ru-RU" dirty="0"/>
              <a:t>это стоит подстроить под своего робота</a:t>
            </a:r>
            <a:endParaRPr lang="en-US" dirty="0"/>
          </a:p>
          <a:p>
            <a:r>
              <a:rPr lang="ru-RU" dirty="0"/>
              <a:t>Следуйте уроку, используя предоставленный код EV3. Начните с шага 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8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Шаг</a:t>
            </a:r>
            <a:r>
              <a:rPr lang="en-US" dirty="0"/>
              <a:t> 1: </a:t>
            </a:r>
            <a:r>
              <a:rPr lang="ru-RU" dirty="0"/>
              <a:t>Двигаться до застревания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3267"/>
            <a:ext cx="9144000" cy="267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32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Шаг</a:t>
            </a:r>
            <a:r>
              <a:rPr lang="en-US" dirty="0"/>
              <a:t> 2A: Move Degrees </a:t>
            </a:r>
            <a:r>
              <a:rPr lang="ru-RU" dirty="0"/>
              <a:t>+ обнаружение застревания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791535"/>
            <a:ext cx="9144000" cy="217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67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Шаг</a:t>
            </a:r>
            <a:r>
              <a:rPr lang="en-US" dirty="0"/>
              <a:t> 2B: </a:t>
            </a:r>
            <a:r>
              <a:rPr lang="ru-RU" dirty="0"/>
              <a:t>Альтернатива</a:t>
            </a:r>
            <a:r>
              <a:rPr lang="en-US" dirty="0"/>
              <a:t> Move Degrees + </a:t>
            </a:r>
            <a:r>
              <a:rPr lang="ru-RU" dirty="0"/>
              <a:t>обнаружение застревания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35684"/>
            <a:ext cx="9144000" cy="20433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18208" y="4823343"/>
            <a:ext cx="1331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Эти блоки для видео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69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rgbClr val="FF0000"/>
                </a:solidFill>
              </a:rPr>
              <a:t>Что такое застревание</a:t>
            </a:r>
            <a:r>
              <a:rPr lang="en-US" dirty="0">
                <a:solidFill>
                  <a:srgbClr val="FF0000"/>
                </a:solidFill>
              </a:rPr>
              <a:t>?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ru-RU" dirty="0"/>
              <a:t>Отв.:</a:t>
            </a:r>
            <a:r>
              <a:rPr lang="en-US" dirty="0"/>
              <a:t> </a:t>
            </a:r>
            <a:r>
              <a:rPr lang="ru-RU" dirty="0"/>
              <a:t>Когда ваш мотор застревает и программа больше не идет к следующим блокам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rgbClr val="FF0000"/>
                </a:solidFill>
              </a:rPr>
              <a:t>Почему обнаружение застревания полезно</a:t>
            </a:r>
            <a:r>
              <a:rPr lang="en-US" dirty="0">
                <a:solidFill>
                  <a:srgbClr val="FF0000"/>
                </a:solidFill>
              </a:rPr>
              <a:t>?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ru-RU" dirty="0"/>
              <a:t>Отв.: Когда робот застревает, он перестает исполнять движение и идет дальше по программе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Обсуждение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29452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2997</TotalTime>
  <Words>444</Words>
  <Application>Microsoft Office PowerPoint</Application>
  <PresentationFormat>Экран (4:3)</PresentationFormat>
  <Paragraphs>49</Paragraphs>
  <Slides>10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Helvetica Neue</vt:lpstr>
      <vt:lpstr>Wingdings</vt:lpstr>
      <vt:lpstr>advanced</vt:lpstr>
      <vt:lpstr>Обнаружение застревания</vt:lpstr>
      <vt:lpstr>На этом занятии</vt:lpstr>
      <vt:lpstr>Что такое обнаружение застревания и как этим пользоваться? </vt:lpstr>
      <vt:lpstr>Move Degrees и Move Seconds</vt:lpstr>
      <vt:lpstr>Требования</vt:lpstr>
      <vt:lpstr>Шаг 1: Двигаться до застревания</vt:lpstr>
      <vt:lpstr>Шаг 2A: Move Degrees + обнаружение застревания</vt:lpstr>
      <vt:lpstr>Шаг 2B: Альтернатива Move Degrees + обнаружение застревания</vt:lpstr>
      <vt:lpstr>Обсуждение</vt:lpstr>
      <vt:lpstr>Благодарность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Stall Detection</dc:title>
  <dc:creator>Vladimir Abay</dc:creator>
  <cp:lastModifiedBy>Vladimir Abay</cp:lastModifiedBy>
  <cp:revision>87</cp:revision>
  <dcterms:created xsi:type="dcterms:W3CDTF">2014-10-28T21:59:38Z</dcterms:created>
  <dcterms:modified xsi:type="dcterms:W3CDTF">2019-06-19T15:06:51Z</dcterms:modified>
</cp:coreProperties>
</file>

<file path=docProps/thumbnail.jpeg>
</file>